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7772400" cy="1005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45DB7"/>
    <a:srgbClr val="C26D92"/>
    <a:srgbClr val="F2DF63"/>
    <a:srgbClr val="0AB378"/>
    <a:srgbClr val="61C6E5"/>
    <a:srgbClr val="B3D6EE"/>
    <a:srgbClr val="DE6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221"/>
    <p:restoredTop sz="94662"/>
  </p:normalViewPr>
  <p:slideViewPr>
    <p:cSldViewPr snapToGrid="0">
      <p:cViewPr varScale="1">
        <p:scale>
          <a:sx n="74" d="100"/>
          <a:sy n="74" d="100"/>
        </p:scale>
        <p:origin x="352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F14DB-C816-E545-91E1-B0D4C72833C5}" type="datetimeFigureOut">
              <a:rPr lang="en-US" smtClean="0"/>
              <a:t>3/31/26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43672-080A-9B41-9AF7-6E492B28B8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9928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F14DB-C816-E545-91E1-B0D4C72833C5}" type="datetimeFigureOut">
              <a:rPr lang="en-US" smtClean="0"/>
              <a:t>3/31/26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43672-080A-9B41-9AF7-6E492B28B8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7465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>
                    <a:tint val="82000"/>
                  </a:schemeClr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82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82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F14DB-C816-E545-91E1-B0D4C72833C5}" type="datetimeFigureOut">
              <a:rPr lang="en-US" smtClean="0"/>
              <a:t>3/31/26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43672-080A-9B41-9AF7-6E492B28B8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999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F14DB-C816-E545-91E1-B0D4C72833C5}" type="datetimeFigureOut">
              <a:rPr lang="en-US" smtClean="0"/>
              <a:t>3/31/26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43672-080A-9B41-9AF7-6E492B28B8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9644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0"/>
            <a:ext cx="3288089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F14DB-C816-E545-91E1-B0D4C72833C5}" type="datetimeFigureOut">
              <a:rPr lang="en-US" smtClean="0"/>
              <a:t>3/31/26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43672-080A-9B41-9AF7-6E492B28B8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4613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F14DB-C816-E545-91E1-B0D4C72833C5}" type="datetimeFigureOut">
              <a:rPr lang="en-US" smtClean="0"/>
              <a:t>3/31/26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43672-080A-9B41-9AF7-6E492B28B8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6362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F14DB-C816-E545-91E1-B0D4C72833C5}" type="datetimeFigureOut">
              <a:rPr lang="en-US" smtClean="0"/>
              <a:t>3/31/26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43672-080A-9B41-9AF7-6E492B28B8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6822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8226"/>
            <a:ext cx="3934778" cy="714798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F14DB-C816-E545-91E1-B0D4C72833C5}" type="datetimeFigureOut">
              <a:rPr lang="en-US" smtClean="0"/>
              <a:t>3/31/26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43672-080A-9B41-9AF7-6E492B28B8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7127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8226"/>
            <a:ext cx="3934778" cy="7147983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F14DB-C816-E545-91E1-B0D4C72833C5}" type="datetimeFigureOut">
              <a:rPr lang="en-US" smtClean="0"/>
              <a:t>3/31/26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43672-080A-9B41-9AF7-6E492B28B8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3362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F14DB-C816-E545-91E1-B0D4C72833C5}" type="datetimeFigureOut">
              <a:rPr lang="en-US" smtClean="0"/>
              <a:t>3/31/26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43672-080A-9B41-9AF7-6E492B28B8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8362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F14DB-C816-E545-91E1-B0D4C72833C5}" type="datetimeFigureOut">
              <a:rPr lang="en-US" smtClean="0"/>
              <a:t>3/31/26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43672-080A-9B41-9AF7-6E492B28B8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3054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74F14DB-C816-E545-91E1-B0D4C72833C5}" type="datetimeFigureOut">
              <a:rPr lang="en-US" smtClean="0"/>
              <a:t>3/31/26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2143672-080A-9B41-9AF7-6E492B28B8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32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A08A2CD6-BF98-E5F3-CC03-FCA2CFAB0263}"/>
              </a:ext>
            </a:extLst>
          </p:cNvPr>
          <p:cNvSpPr/>
          <p:nvPr/>
        </p:nvSpPr>
        <p:spPr>
          <a:xfrm>
            <a:off x="-83963" y="-100587"/>
            <a:ext cx="7940326" cy="1025384"/>
          </a:xfrm>
          <a:prstGeom prst="rect">
            <a:avLst/>
          </a:prstGeom>
          <a:solidFill>
            <a:srgbClr val="61C6E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reeform 5">
            <a:extLst>
              <a:ext uri="{FF2B5EF4-FFF2-40B4-BE49-F238E27FC236}">
                <a16:creationId xmlns:a16="http://schemas.microsoft.com/office/drawing/2014/main" id="{6908829A-B441-D7DD-7A8F-1BA5C397EDE0}"/>
              </a:ext>
            </a:extLst>
          </p:cNvPr>
          <p:cNvSpPr>
            <a:spLocks noChangeAspect="1"/>
          </p:cNvSpPr>
          <p:nvPr/>
        </p:nvSpPr>
        <p:spPr>
          <a:xfrm>
            <a:off x="2215021" y="6279626"/>
            <a:ext cx="3746855" cy="3746855"/>
          </a:xfrm>
          <a:custGeom>
            <a:avLst/>
            <a:gdLst/>
            <a:ahLst/>
            <a:cxnLst/>
            <a:rect l="l" t="t" r="r" b="b"/>
            <a:pathLst>
              <a:path w="7309738" h="7309738">
                <a:moveTo>
                  <a:pt x="0" y="0"/>
                </a:moveTo>
                <a:lnTo>
                  <a:pt x="7309738" y="0"/>
                </a:lnTo>
                <a:lnTo>
                  <a:pt x="7309738" y="7309738"/>
                </a:lnTo>
                <a:lnTo>
                  <a:pt x="0" y="730973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3">
            <a:extLst>
              <a:ext uri="{FF2B5EF4-FFF2-40B4-BE49-F238E27FC236}">
                <a16:creationId xmlns:a16="http://schemas.microsoft.com/office/drawing/2014/main" id="{6155C974-5F4D-8CAB-B813-D189C77406A3}"/>
              </a:ext>
            </a:extLst>
          </p:cNvPr>
          <p:cNvSpPr/>
          <p:nvPr/>
        </p:nvSpPr>
        <p:spPr>
          <a:xfrm>
            <a:off x="6469811" y="8936966"/>
            <a:ext cx="1470515" cy="983411"/>
          </a:xfrm>
          <a:custGeom>
            <a:avLst/>
            <a:gdLst/>
            <a:ahLst/>
            <a:cxnLst/>
            <a:rect l="l" t="t" r="r" b="b"/>
            <a:pathLst>
              <a:path w="1954960" h="1365027">
                <a:moveTo>
                  <a:pt x="0" y="0"/>
                </a:moveTo>
                <a:lnTo>
                  <a:pt x="1954960" y="0"/>
                </a:lnTo>
                <a:lnTo>
                  <a:pt x="1954960" y="1365028"/>
                </a:lnTo>
                <a:lnTo>
                  <a:pt x="0" y="13650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2204A8A-5244-B71E-49AE-016EC73BC1EA}"/>
              </a:ext>
            </a:extLst>
          </p:cNvPr>
          <p:cNvSpPr txBox="1"/>
          <p:nvPr/>
        </p:nvSpPr>
        <p:spPr>
          <a:xfrm>
            <a:off x="1005913" y="58831"/>
            <a:ext cx="60628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en-US" sz="3600" b="1" dirty="0">
                <a:solidFill>
                  <a:srgbClr val="F2DF63"/>
                </a:solidFill>
                <a:latin typeface="Montserrat" pitchFamily="2" charset="77"/>
              </a:rPr>
              <a:t>Making a Sensory Space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D56A6016-AF29-3A0B-4019-724531D1D639}"/>
              </a:ext>
            </a:extLst>
          </p:cNvPr>
          <p:cNvSpPr/>
          <p:nvPr/>
        </p:nvSpPr>
        <p:spPr>
          <a:xfrm>
            <a:off x="4024469" y="1084215"/>
            <a:ext cx="3644659" cy="2278661"/>
          </a:xfrm>
          <a:prstGeom prst="roundRect">
            <a:avLst/>
          </a:prstGeom>
          <a:solidFill>
            <a:srgbClr val="0AB378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CFC9A966-C921-E229-026D-00F5E6549234}"/>
              </a:ext>
            </a:extLst>
          </p:cNvPr>
          <p:cNvSpPr/>
          <p:nvPr/>
        </p:nvSpPr>
        <p:spPr>
          <a:xfrm>
            <a:off x="4024468" y="3522295"/>
            <a:ext cx="3644659" cy="1752131"/>
          </a:xfrm>
          <a:prstGeom prst="roundRect">
            <a:avLst/>
          </a:prstGeom>
          <a:solidFill>
            <a:srgbClr val="F2DF63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54BE48C-BED0-2E3A-6643-F54B00564DA2}"/>
              </a:ext>
            </a:extLst>
          </p:cNvPr>
          <p:cNvGrpSpPr/>
          <p:nvPr/>
        </p:nvGrpSpPr>
        <p:grpSpPr>
          <a:xfrm>
            <a:off x="105245" y="1099907"/>
            <a:ext cx="3644661" cy="1052423"/>
            <a:chOff x="392691" y="1123666"/>
            <a:chExt cx="3644661" cy="1052423"/>
          </a:xfrm>
        </p:grpSpPr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4EDFCA42-7258-B9AA-AAF8-828E037B6F6F}"/>
                </a:ext>
              </a:extLst>
            </p:cNvPr>
            <p:cNvSpPr/>
            <p:nvPr/>
          </p:nvSpPr>
          <p:spPr>
            <a:xfrm>
              <a:off x="392693" y="1123666"/>
              <a:ext cx="3644659" cy="1052423"/>
            </a:xfrm>
            <a:prstGeom prst="roundRect">
              <a:avLst/>
            </a:prstGeom>
            <a:solidFill>
              <a:srgbClr val="DE6C80"/>
            </a:solidFill>
            <a:ln w="381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40C240D-1CA8-3172-CD9A-FAB1B86C3966}"/>
                </a:ext>
              </a:extLst>
            </p:cNvPr>
            <p:cNvSpPr txBox="1"/>
            <p:nvPr/>
          </p:nvSpPr>
          <p:spPr>
            <a:xfrm>
              <a:off x="392691" y="1292917"/>
              <a:ext cx="364465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Montserrat" pitchFamily="2" charset="77"/>
                </a:rPr>
                <a:t>Pick a place in the classroom to devote to a sensory space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2FA97C6-CF0A-F10D-A09A-975108B715BA}"/>
              </a:ext>
            </a:extLst>
          </p:cNvPr>
          <p:cNvGrpSpPr/>
          <p:nvPr/>
        </p:nvGrpSpPr>
        <p:grpSpPr>
          <a:xfrm>
            <a:off x="105244" y="2318383"/>
            <a:ext cx="3644659" cy="2573161"/>
            <a:chOff x="4110488" y="1652284"/>
            <a:chExt cx="3644659" cy="2379564"/>
          </a:xfrm>
        </p:grpSpPr>
        <p:sp>
          <p:nvSpPr>
            <p:cNvPr id="9" name="Rounded Rectangle 8">
              <a:extLst>
                <a:ext uri="{FF2B5EF4-FFF2-40B4-BE49-F238E27FC236}">
                  <a16:creationId xmlns:a16="http://schemas.microsoft.com/office/drawing/2014/main" id="{3579C175-24A6-FE90-F516-ED25E2D0B1EB}"/>
                </a:ext>
              </a:extLst>
            </p:cNvPr>
            <p:cNvSpPr/>
            <p:nvPr/>
          </p:nvSpPr>
          <p:spPr>
            <a:xfrm>
              <a:off x="4110488" y="1652284"/>
              <a:ext cx="3644659" cy="2379564"/>
            </a:xfrm>
            <a:prstGeom prst="roundRect">
              <a:avLst/>
            </a:prstGeom>
            <a:solidFill>
              <a:srgbClr val="B3D6EE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EECB86F-2C22-07BF-87D6-82B2FD664A0C}"/>
                </a:ext>
              </a:extLst>
            </p:cNvPr>
            <p:cNvSpPr txBox="1"/>
            <p:nvPr/>
          </p:nvSpPr>
          <p:spPr>
            <a:xfrm>
              <a:off x="4186645" y="1743620"/>
              <a:ext cx="3492344" cy="213465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Montserrat" pitchFamily="2" charset="77"/>
                </a:rPr>
                <a:t>Pick items to include in your sensory space.</a:t>
              </a:r>
            </a:p>
            <a:p>
              <a:r>
                <a:rPr lang="en-US" dirty="0">
                  <a:latin typeface="Montserrat" pitchFamily="2" charset="77"/>
                </a:rPr>
                <a:t>Examples: </a:t>
              </a:r>
            </a:p>
            <a:p>
              <a:pPr marL="342900" indent="-342900">
                <a:buAutoNum type="arabicPeriod"/>
              </a:pPr>
              <a:r>
                <a:rPr lang="en-US" dirty="0">
                  <a:latin typeface="Montserrat" pitchFamily="2" charset="77"/>
                </a:rPr>
                <a:t>Fidget toys</a:t>
              </a:r>
            </a:p>
            <a:p>
              <a:pPr marL="342900" indent="-342900">
                <a:buAutoNum type="arabicPeriod"/>
              </a:pPr>
              <a:r>
                <a:rPr lang="en-US" dirty="0">
                  <a:latin typeface="Montserrat" pitchFamily="2" charset="77"/>
                </a:rPr>
                <a:t>Slime</a:t>
              </a:r>
            </a:p>
            <a:p>
              <a:pPr marL="342900" indent="-342900">
                <a:buAutoNum type="arabicPeriod"/>
              </a:pPr>
              <a:r>
                <a:rPr lang="en-US" dirty="0">
                  <a:latin typeface="Montserrat" pitchFamily="2" charset="77"/>
                </a:rPr>
                <a:t>Shakers</a:t>
              </a:r>
            </a:p>
            <a:p>
              <a:pPr marL="342900" indent="-342900">
                <a:buAutoNum type="arabicPeriod"/>
              </a:pPr>
              <a:r>
                <a:rPr lang="en-US" dirty="0">
                  <a:latin typeface="Montserrat" pitchFamily="2" charset="77"/>
                </a:rPr>
                <a:t>Pop its</a:t>
              </a:r>
            </a:p>
            <a:p>
              <a:pPr marL="342900" indent="-342900">
                <a:buAutoNum type="arabicPeriod"/>
              </a:pPr>
              <a:r>
                <a:rPr lang="en-US" dirty="0">
                  <a:latin typeface="Montserrat" pitchFamily="2" charset="77"/>
                </a:rPr>
                <a:t>Rubiks Cubes</a:t>
              </a: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109D00FA-3581-3CE9-115A-C9EFE0D5693C}"/>
              </a:ext>
            </a:extLst>
          </p:cNvPr>
          <p:cNvSpPr txBox="1"/>
          <p:nvPr/>
        </p:nvSpPr>
        <p:spPr>
          <a:xfrm>
            <a:off x="4138766" y="1161888"/>
            <a:ext cx="364465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Montserrat" pitchFamily="2" charset="77"/>
              </a:rPr>
              <a:t>Provide soft seating and proprioceptive input.</a:t>
            </a:r>
          </a:p>
          <a:p>
            <a:r>
              <a:rPr lang="en-US" dirty="0">
                <a:latin typeface="Montserrat" pitchFamily="2" charset="77"/>
              </a:rPr>
              <a:t>Examples: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latin typeface="Montserrat" pitchFamily="2" charset="77"/>
              </a:rPr>
              <a:t>Bean Bags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latin typeface="Montserrat" pitchFamily="2" charset="77"/>
              </a:rPr>
              <a:t>Weighted lap pads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latin typeface="Montserrat" pitchFamily="2" charset="77"/>
              </a:rPr>
              <a:t>Egg chairs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latin typeface="Montserrat" pitchFamily="2" charset="77"/>
              </a:rPr>
              <a:t>Yoga ball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968DF54-B5D4-BC85-10D5-2C5A51049B89}"/>
              </a:ext>
            </a:extLst>
          </p:cNvPr>
          <p:cNvSpPr txBox="1"/>
          <p:nvPr/>
        </p:nvSpPr>
        <p:spPr>
          <a:xfrm>
            <a:off x="4024467" y="3518432"/>
            <a:ext cx="364466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Montserrat" pitchFamily="2" charset="77"/>
              </a:rPr>
              <a:t>Manage the sound</a:t>
            </a:r>
          </a:p>
          <a:p>
            <a:r>
              <a:rPr lang="en-US" sz="1600" dirty="0">
                <a:latin typeface="Montserrat" pitchFamily="2" charset="77"/>
              </a:rPr>
              <a:t>Examples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>
                <a:latin typeface="Montserrat" pitchFamily="2" charset="77"/>
              </a:rPr>
              <a:t>Add rugs, wall panels, and bean bags.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>
                <a:latin typeface="Montserrat" pitchFamily="2" charset="77"/>
              </a:rPr>
              <a:t>Noise-canceling headphones or white noise machine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FAC72F5-E54F-0550-FD81-283DD28A3572}"/>
              </a:ext>
            </a:extLst>
          </p:cNvPr>
          <p:cNvGrpSpPr/>
          <p:nvPr/>
        </p:nvGrpSpPr>
        <p:grpSpPr>
          <a:xfrm>
            <a:off x="103273" y="5118870"/>
            <a:ext cx="3644658" cy="1262951"/>
            <a:chOff x="4110488" y="1652284"/>
            <a:chExt cx="3314036" cy="1842060"/>
          </a:xfrm>
        </p:grpSpPr>
        <p:sp>
          <p:nvSpPr>
            <p:cNvPr id="23" name="Rounded Rectangle 22">
              <a:extLst>
                <a:ext uri="{FF2B5EF4-FFF2-40B4-BE49-F238E27FC236}">
                  <a16:creationId xmlns:a16="http://schemas.microsoft.com/office/drawing/2014/main" id="{7BDD11C4-7216-1192-714C-20C90B1B9D17}"/>
                </a:ext>
              </a:extLst>
            </p:cNvPr>
            <p:cNvSpPr/>
            <p:nvPr/>
          </p:nvSpPr>
          <p:spPr>
            <a:xfrm>
              <a:off x="4110488" y="1652284"/>
              <a:ext cx="3314036" cy="1842060"/>
            </a:xfrm>
            <a:prstGeom prst="roundRect">
              <a:avLst/>
            </a:prstGeom>
            <a:solidFill>
              <a:srgbClr val="545DB7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6A7811C-6EE6-2ABA-A2E5-25E941CC7D20}"/>
                </a:ext>
              </a:extLst>
            </p:cNvPr>
            <p:cNvSpPr txBox="1"/>
            <p:nvPr/>
          </p:nvSpPr>
          <p:spPr>
            <a:xfrm>
              <a:off x="4110488" y="1684347"/>
              <a:ext cx="3246580" cy="166094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Montserrat" pitchFamily="2" charset="77"/>
                </a:rPr>
                <a:t>Establish Sensory Space Protocols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US" sz="1600" dirty="0">
                  <a:solidFill>
                    <a:schemeClr val="bg1"/>
                  </a:solidFill>
                  <a:latin typeface="Montserrat" pitchFamily="2" charset="77"/>
                </a:rPr>
                <a:t>Use it as 15-min reset rather than an escape from class.</a:t>
              </a:r>
            </a:p>
          </p:txBody>
        </p:sp>
      </p:grpSp>
      <p:sp>
        <p:nvSpPr>
          <p:cNvPr id="25" name="Freeform 6">
            <a:extLst>
              <a:ext uri="{FF2B5EF4-FFF2-40B4-BE49-F238E27FC236}">
                <a16:creationId xmlns:a16="http://schemas.microsoft.com/office/drawing/2014/main" id="{E77B4A50-1E67-E857-4EDE-0B1A9544B130}"/>
              </a:ext>
            </a:extLst>
          </p:cNvPr>
          <p:cNvSpPr>
            <a:spLocks noChangeAspect="1"/>
          </p:cNvSpPr>
          <p:nvPr/>
        </p:nvSpPr>
        <p:spPr>
          <a:xfrm rot="1281697">
            <a:off x="3235832" y="4591288"/>
            <a:ext cx="875825" cy="875825"/>
          </a:xfrm>
          <a:custGeom>
            <a:avLst/>
            <a:gdLst/>
            <a:ahLst/>
            <a:cxnLst/>
            <a:rect l="l" t="t" r="r" b="b"/>
            <a:pathLst>
              <a:path w="6669809" h="6669809">
                <a:moveTo>
                  <a:pt x="0" y="0"/>
                </a:moveTo>
                <a:lnTo>
                  <a:pt x="6669809" y="0"/>
                </a:lnTo>
                <a:lnTo>
                  <a:pt x="6669809" y="6669809"/>
                </a:lnTo>
                <a:lnTo>
                  <a:pt x="0" y="666980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pic>
        <p:nvPicPr>
          <p:cNvPr id="26" name="Picture 7">
            <a:extLst>
              <a:ext uri="{FF2B5EF4-FFF2-40B4-BE49-F238E27FC236}">
                <a16:creationId xmlns:a16="http://schemas.microsoft.com/office/drawing/2014/main" id="{97455772-792B-C4DB-49DB-F47498B86A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31001" y="7728986"/>
            <a:ext cx="1052424" cy="1052424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58D86C76-4D1E-F487-DDC5-3B950C85DDC1}"/>
              </a:ext>
            </a:extLst>
          </p:cNvPr>
          <p:cNvSpPr txBox="1"/>
          <p:nvPr/>
        </p:nvSpPr>
        <p:spPr>
          <a:xfrm rot="20041691">
            <a:off x="6215814" y="7236543"/>
            <a:ext cx="104139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Montserrat" pitchFamily="2" charset="77"/>
              </a:rPr>
              <a:t>More </a:t>
            </a:r>
          </a:p>
          <a:p>
            <a:r>
              <a:rPr lang="en-US" sz="1300" dirty="0">
                <a:latin typeface="Montserrat" pitchFamily="2" charset="77"/>
              </a:rPr>
              <a:t>resources!</a:t>
            </a:r>
          </a:p>
        </p:txBody>
      </p:sp>
      <p:cxnSp>
        <p:nvCxnSpPr>
          <p:cNvPr id="29" name="Curved Connector 28">
            <a:extLst>
              <a:ext uri="{FF2B5EF4-FFF2-40B4-BE49-F238E27FC236}">
                <a16:creationId xmlns:a16="http://schemas.microsoft.com/office/drawing/2014/main" id="{CCA0275E-E689-5433-16C3-FB088C466F04}"/>
              </a:ext>
            </a:extLst>
          </p:cNvPr>
          <p:cNvCxnSpPr>
            <a:stCxn id="27" idx="1"/>
            <a:endCxn id="26" idx="1"/>
          </p:cNvCxnSpPr>
          <p:nvPr/>
        </p:nvCxnSpPr>
        <p:spPr>
          <a:xfrm rot="10800000" flipH="1" flipV="1">
            <a:off x="6268399" y="7710794"/>
            <a:ext cx="462601" cy="544404"/>
          </a:xfrm>
          <a:prstGeom prst="curvedConnector3">
            <a:avLst>
              <a:gd name="adj1" fmla="val -60784"/>
            </a:avLst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39451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DA8A5A0-A49F-AAA3-D88F-04F051BC96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1450"/>
            <a:ext cx="7772400" cy="9715500"/>
          </a:xfrm>
          <a:prstGeom prst="rect">
            <a:avLst/>
          </a:prstGeom>
        </p:spPr>
      </p:pic>
      <p:sp>
        <p:nvSpPr>
          <p:cNvPr id="6" name="Freeform 3">
            <a:extLst>
              <a:ext uri="{FF2B5EF4-FFF2-40B4-BE49-F238E27FC236}">
                <a16:creationId xmlns:a16="http://schemas.microsoft.com/office/drawing/2014/main" id="{C92D27AC-5627-9750-FC0C-A5EA77E13531}"/>
              </a:ext>
            </a:extLst>
          </p:cNvPr>
          <p:cNvSpPr/>
          <p:nvPr/>
        </p:nvSpPr>
        <p:spPr>
          <a:xfrm>
            <a:off x="6469811" y="8936966"/>
            <a:ext cx="1470515" cy="983411"/>
          </a:xfrm>
          <a:custGeom>
            <a:avLst/>
            <a:gdLst/>
            <a:ahLst/>
            <a:cxnLst/>
            <a:rect l="l" t="t" r="r" b="b"/>
            <a:pathLst>
              <a:path w="1954960" h="1365027">
                <a:moveTo>
                  <a:pt x="0" y="0"/>
                </a:moveTo>
                <a:lnTo>
                  <a:pt x="1954960" y="0"/>
                </a:lnTo>
                <a:lnTo>
                  <a:pt x="1954960" y="1365028"/>
                </a:lnTo>
                <a:lnTo>
                  <a:pt x="0" y="13650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6216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354F27A-1B6B-7CB2-B09D-EAE4DD1025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275" y="0"/>
            <a:ext cx="5657850" cy="10058400"/>
          </a:xfrm>
          <a:prstGeom prst="rect">
            <a:avLst/>
          </a:prstGeom>
        </p:spPr>
      </p:pic>
      <p:sp>
        <p:nvSpPr>
          <p:cNvPr id="6" name="Freeform 3">
            <a:extLst>
              <a:ext uri="{FF2B5EF4-FFF2-40B4-BE49-F238E27FC236}">
                <a16:creationId xmlns:a16="http://schemas.microsoft.com/office/drawing/2014/main" id="{AA97C967-649A-0F32-235C-47C86771F62E}"/>
              </a:ext>
            </a:extLst>
          </p:cNvPr>
          <p:cNvSpPr/>
          <p:nvPr/>
        </p:nvSpPr>
        <p:spPr>
          <a:xfrm>
            <a:off x="6469811" y="8936966"/>
            <a:ext cx="1470515" cy="983411"/>
          </a:xfrm>
          <a:custGeom>
            <a:avLst/>
            <a:gdLst/>
            <a:ahLst/>
            <a:cxnLst/>
            <a:rect l="l" t="t" r="r" b="b"/>
            <a:pathLst>
              <a:path w="1954960" h="1365027">
                <a:moveTo>
                  <a:pt x="0" y="0"/>
                </a:moveTo>
                <a:lnTo>
                  <a:pt x="1954960" y="0"/>
                </a:lnTo>
                <a:lnTo>
                  <a:pt x="1954960" y="1365028"/>
                </a:lnTo>
                <a:lnTo>
                  <a:pt x="0" y="13650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0351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5950DF8-BC07-7AE8-DDD4-B29BE3AD4D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43" y="0"/>
            <a:ext cx="7090913" cy="10032888"/>
          </a:xfrm>
          <a:prstGeom prst="rect">
            <a:avLst/>
          </a:prstGeom>
        </p:spPr>
      </p:pic>
      <p:sp>
        <p:nvSpPr>
          <p:cNvPr id="6" name="Freeform 3">
            <a:extLst>
              <a:ext uri="{FF2B5EF4-FFF2-40B4-BE49-F238E27FC236}">
                <a16:creationId xmlns:a16="http://schemas.microsoft.com/office/drawing/2014/main" id="{A50E7272-77D1-0F76-550D-3A3F28E1EF0E}"/>
              </a:ext>
            </a:extLst>
          </p:cNvPr>
          <p:cNvSpPr/>
          <p:nvPr/>
        </p:nvSpPr>
        <p:spPr>
          <a:xfrm>
            <a:off x="-224287" y="9074989"/>
            <a:ext cx="1470515" cy="983411"/>
          </a:xfrm>
          <a:custGeom>
            <a:avLst/>
            <a:gdLst/>
            <a:ahLst/>
            <a:cxnLst/>
            <a:rect l="l" t="t" r="r" b="b"/>
            <a:pathLst>
              <a:path w="1954960" h="1365027">
                <a:moveTo>
                  <a:pt x="0" y="0"/>
                </a:moveTo>
                <a:lnTo>
                  <a:pt x="1954960" y="0"/>
                </a:lnTo>
                <a:lnTo>
                  <a:pt x="1954960" y="1365028"/>
                </a:lnTo>
                <a:lnTo>
                  <a:pt x="0" y="13650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9086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122</TotalTime>
  <Words>92</Words>
  <Application>Microsoft Macintosh PowerPoint</Application>
  <PresentationFormat>Custom</PresentationFormat>
  <Paragraphs>23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Aptos</vt:lpstr>
      <vt:lpstr>Aptos Display</vt:lpstr>
      <vt:lpstr>Arial</vt:lpstr>
      <vt:lpstr>Montserrat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Ramkumar Venkatesan</dc:creator>
  <cp:lastModifiedBy>Ramkumar Venkatesan</cp:lastModifiedBy>
  <cp:revision>1</cp:revision>
  <dcterms:created xsi:type="dcterms:W3CDTF">2026-04-01T04:11:58Z</dcterms:created>
  <dcterms:modified xsi:type="dcterms:W3CDTF">2026-04-01T06:14:32Z</dcterms:modified>
</cp:coreProperties>
</file>